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2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664" autoAdjust="0"/>
    <p:restoredTop sz="90929"/>
  </p:normalViewPr>
  <p:slideViewPr>
    <p:cSldViewPr>
      <p:cViewPr varScale="1">
        <p:scale>
          <a:sx n="76" d="100"/>
          <a:sy n="76" d="100"/>
        </p:scale>
        <p:origin x="60" y="8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2F762A63-BFD7-407F-840B-5B97F8AE8E37}" type="datetimeFigureOut">
              <a:rPr lang="zh-CN" altLang="en-US"/>
              <a:pPr>
                <a:defRPr/>
              </a:pPr>
              <a:t>2017/8/6</a:t>
            </a:fld>
            <a:endParaRPr lang="en-US" altLang="zh-CN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noProof="0"/>
              <a:t>Click to edit Master text styles</a:t>
            </a:r>
          </a:p>
          <a:p>
            <a:pPr lvl="1"/>
            <a:r>
              <a:rPr lang="en-US" altLang="zh-CN" noProof="0"/>
              <a:t>Second level</a:t>
            </a:r>
          </a:p>
          <a:p>
            <a:pPr lvl="2"/>
            <a:r>
              <a:rPr lang="en-US" altLang="zh-CN" noProof="0"/>
              <a:t>Third level</a:t>
            </a:r>
          </a:p>
          <a:p>
            <a:pPr lvl="3"/>
            <a:r>
              <a:rPr lang="en-US" altLang="zh-CN" noProof="0"/>
              <a:t>Fourth level</a:t>
            </a:r>
          </a:p>
          <a:p>
            <a:pPr lvl="4"/>
            <a:r>
              <a:rPr lang="en-US" altLang="zh-CN" noProof="0"/>
              <a:t>Fifth level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5E24897A-CFCE-4323-9CD1-A3F133D9BAA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3512390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942477135"/>
      </p:ext>
    </p:extLst>
  </p:cSld>
  <p:clrMapOvr>
    <a:masterClrMapping/>
  </p:clrMapOvr>
  <p:hf sldNum="0" hd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28"/>
          <p:cNvSpPr>
            <a:spLocks noGrp="1" noChangeArrowheads="1"/>
          </p:cNvSpPr>
          <p:nvPr>
            <p:ph type="ftr" sz="quarter" idx="10"/>
          </p:nvPr>
        </p:nvSpPr>
        <p:spPr>
          <a:xfrm>
            <a:off x="6248400" y="4629150"/>
            <a:ext cx="2895600" cy="342900"/>
          </a:xfrm>
          <a:prstGeom prst="rect">
            <a:avLst/>
          </a:prstGeom>
        </p:spPr>
        <p:txBody>
          <a:bodyPr/>
          <a:lstStyle>
            <a:lvl1pPr>
              <a:defRPr>
                <a:latin typeface="Times New Roman" charset="0"/>
              </a:defRPr>
            </a:lvl1pPr>
          </a:lstStyle>
          <a:p>
            <a:pPr>
              <a:defRPr/>
            </a:pPr>
            <a:r>
              <a:rPr lang="en-US"/>
              <a:t>Cupertino Christian Assembly</a:t>
            </a:r>
          </a:p>
        </p:txBody>
      </p:sp>
    </p:spTree>
    <p:extLst>
      <p:ext uri="{BB962C8B-B14F-4D97-AF65-F5344CB8AC3E}">
        <p14:creationId xmlns:p14="http://schemas.microsoft.com/office/powerpoint/2010/main" val="38951538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86400" y="4808537"/>
            <a:ext cx="3581400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25" r:id="rId1"/>
    <p:sldLayoutId id="2147483726" r:id="rId2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Footer Placeholder 1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pPr eaLnBrk="1" hangingPunct="1"/>
            <a:r>
              <a:rPr lang="zh-CN" altLang="en-US">
                <a:solidFill>
                  <a:srgbClr val="FFFFFF"/>
                </a:solidFill>
              </a:rPr>
              <a:t> 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0" y="0"/>
            <a:ext cx="9144000" cy="685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zh-TW" sz="2800" b="1" dirty="0">
                <a:effectLst/>
                <a:latin typeface="Arial Narrow" pitchFamily="34" charset="0"/>
                <a:ea typeface="新細明體" pitchFamily="18" charset="-120"/>
              </a:rPr>
              <a:t>H641  </a:t>
            </a:r>
            <a:r>
              <a:rPr lang="en-US" altLang="zh-TW" sz="2800" b="1" dirty="0" err="1">
                <a:effectLst/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主耶穌</a:t>
            </a:r>
            <a:r>
              <a:rPr lang="en-US" altLang="zh-TW" sz="2800" b="1" dirty="0" err="1">
                <a:effectLst/>
                <a:latin typeface="新細明體" pitchFamily="18" charset="-120"/>
                <a:ea typeface="新細明體" pitchFamily="18" charset="-120"/>
              </a:rPr>
              <a:t>，</a:t>
            </a:r>
            <a:r>
              <a:rPr lang="en-US" altLang="zh-TW" sz="2800" b="1" dirty="0" err="1">
                <a:effectLst/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我曾應許</a:t>
            </a:r>
            <a:r>
              <a:rPr lang="en-US" altLang="zh-TW" sz="2800" b="1" dirty="0">
                <a:effectLst/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br>
              <a:rPr lang="zh-CN" altLang="en-US" sz="2400" i="1" dirty="0">
                <a:effectLst/>
                <a:latin typeface="Microsoft JhengHei" panose="020B0604030504040204" pitchFamily="34" charset="-120"/>
                <a:ea typeface="Microsoft JhengHei" panose="020B0604030504040204" pitchFamily="34" charset="-120"/>
              </a:rPr>
            </a:br>
            <a:r>
              <a:rPr lang="en-US" altLang="zh-TW" sz="2400" dirty="0">
                <a:effectLst/>
                <a:latin typeface="Arial Narrow" pitchFamily="34" charset="0"/>
                <a:ea typeface="標楷體" pitchFamily="65" charset="-120"/>
              </a:rPr>
              <a:t>O JESUS, I HAVE PROMISED (1/4)</a:t>
            </a:r>
          </a:p>
        </p:txBody>
      </p:sp>
      <p:sp>
        <p:nvSpPr>
          <p:cNvPr id="4100" name="Rectangle 2"/>
          <p:cNvSpPr>
            <a:spLocks noChangeArrowheads="1"/>
          </p:cNvSpPr>
          <p:nvPr/>
        </p:nvSpPr>
        <p:spPr bwMode="auto">
          <a:xfrm>
            <a:off x="0" y="857250"/>
            <a:ext cx="9144000" cy="3786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pPr algn="ctr" eaLnBrk="1" hangingPunct="1"/>
            <a:r>
              <a:rPr lang="en-US" altLang="en-US" sz="3200" dirty="0" err="1">
                <a:solidFill>
                  <a:srgbClr val="FFFFFF"/>
                </a:solidFill>
                <a:latin typeface="標楷體" pitchFamily="65" charset="-120"/>
                <a:ea typeface="標楷體" pitchFamily="65" charset="-120"/>
              </a:rPr>
              <a:t>主耶穌，我曾應許，永遠事奉我主</a:t>
            </a:r>
            <a:r>
              <a:rPr lang="en-US" altLang="en-US" sz="3200" dirty="0">
                <a:solidFill>
                  <a:srgbClr val="FFFFFF"/>
                </a:solidFill>
                <a:latin typeface="標楷體" pitchFamily="65" charset="-120"/>
                <a:ea typeface="標楷體" pitchFamily="65" charset="-120"/>
              </a:rPr>
              <a:t>；</a:t>
            </a:r>
          </a:p>
          <a:p>
            <a:pPr algn="ctr" eaLnBrk="1" hangingPunct="1"/>
            <a:r>
              <a:rPr lang="en-US" altLang="zh-CN" sz="2800" dirty="0">
                <a:solidFill>
                  <a:srgbClr val="FFFFFF"/>
                </a:solidFill>
                <a:ea typeface="標楷體" pitchFamily="65" charset="-120"/>
              </a:rPr>
              <a:t>O Jesus, I have promised, to serve Thee to the end;</a:t>
            </a:r>
          </a:p>
          <a:p>
            <a:pPr algn="ctr" eaLnBrk="1" hangingPunct="1"/>
            <a:r>
              <a:rPr lang="en-US" altLang="en-US" sz="3200" dirty="0" err="1">
                <a:solidFill>
                  <a:srgbClr val="FFFFFF"/>
                </a:solidFill>
                <a:latin typeface="標楷體" pitchFamily="65" charset="-120"/>
                <a:ea typeface="標楷體" pitchFamily="65" charset="-120"/>
              </a:rPr>
              <a:t>我主，我親愛朋友，懇求與我同住</a:t>
            </a:r>
            <a:endParaRPr lang="en-US" altLang="en-US" sz="3200" dirty="0">
              <a:solidFill>
                <a:srgbClr val="FFFFFF"/>
              </a:solidFill>
              <a:latin typeface="標楷體" pitchFamily="65" charset="-120"/>
              <a:ea typeface="標楷體" pitchFamily="65" charset="-120"/>
            </a:endParaRPr>
          </a:p>
          <a:p>
            <a:pPr algn="ctr" eaLnBrk="1" hangingPunct="1"/>
            <a:r>
              <a:rPr lang="en-US" altLang="zh-CN" sz="2800" dirty="0">
                <a:solidFill>
                  <a:srgbClr val="FFFFFF"/>
                </a:solidFill>
                <a:ea typeface="標楷體" pitchFamily="65" charset="-120"/>
              </a:rPr>
              <a:t>Be Thou forever near me, my Master and my Friend;</a:t>
            </a:r>
          </a:p>
          <a:p>
            <a:pPr algn="ctr" eaLnBrk="1" hangingPunct="1"/>
            <a:r>
              <a:rPr lang="en-US" altLang="en-US" sz="3200" dirty="0" err="1">
                <a:solidFill>
                  <a:srgbClr val="FFFFFF"/>
                </a:solidFill>
                <a:latin typeface="標楷體" pitchFamily="65" charset="-120"/>
                <a:ea typeface="標楷體" pitchFamily="65" charset="-120"/>
              </a:rPr>
              <a:t>若主時常在我旁，我必不怕戰場</a:t>
            </a:r>
            <a:r>
              <a:rPr lang="en-US" altLang="en-US" sz="3200" dirty="0">
                <a:solidFill>
                  <a:srgbClr val="FFFFFF"/>
                </a:solidFill>
                <a:latin typeface="標楷體" pitchFamily="65" charset="-120"/>
                <a:ea typeface="標楷體" pitchFamily="65" charset="-120"/>
              </a:rPr>
              <a:t>，</a:t>
            </a:r>
          </a:p>
          <a:p>
            <a:pPr algn="ctr" eaLnBrk="1" hangingPunct="1"/>
            <a:r>
              <a:rPr lang="en-US" altLang="zh-CN" sz="2800" dirty="0">
                <a:solidFill>
                  <a:srgbClr val="FFFFFF"/>
                </a:solidFill>
                <a:ea typeface="標楷體" pitchFamily="65" charset="-120"/>
              </a:rPr>
              <a:t>I shall not fear the battle, if Thou art by my side,</a:t>
            </a:r>
          </a:p>
          <a:p>
            <a:pPr algn="ctr" eaLnBrk="1" hangingPunct="1"/>
            <a:r>
              <a:rPr lang="en-US" altLang="en-US" sz="3200" dirty="0" err="1">
                <a:solidFill>
                  <a:srgbClr val="FFFFFF"/>
                </a:solidFill>
                <a:latin typeface="標楷體" pitchFamily="65" charset="-120"/>
                <a:ea typeface="標楷體" pitchFamily="65" charset="-120"/>
              </a:rPr>
              <a:t>若主時常引我路，我必不致迷茫</a:t>
            </a:r>
            <a:r>
              <a:rPr lang="en-US" altLang="en-US" sz="3200" dirty="0">
                <a:solidFill>
                  <a:srgbClr val="FFFFFF"/>
                </a:solidFill>
                <a:latin typeface="標楷體" pitchFamily="65" charset="-120"/>
                <a:ea typeface="標楷體" pitchFamily="65" charset="-120"/>
              </a:rPr>
              <a:t>。</a:t>
            </a:r>
          </a:p>
          <a:p>
            <a:pPr algn="ctr" eaLnBrk="1" hangingPunct="1"/>
            <a:r>
              <a:rPr lang="en-US" altLang="zh-CN" sz="2800" dirty="0">
                <a:solidFill>
                  <a:srgbClr val="FFFFFF"/>
                </a:solidFill>
                <a:ea typeface="標楷體" pitchFamily="65" charset="-120"/>
              </a:rPr>
              <a:t>Nor wander from the pathway, if Thou wilt be my Guide.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Footer Placeholder 1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pPr eaLnBrk="1" hangingPunct="1"/>
            <a:r>
              <a:rPr lang="zh-CN" altLang="en-US"/>
              <a:t> </a:t>
            </a:r>
          </a:p>
        </p:txBody>
      </p:sp>
      <p:sp>
        <p:nvSpPr>
          <p:cNvPr id="5123" name="Rectangle 2"/>
          <p:cNvSpPr>
            <a:spLocks noChangeArrowheads="1"/>
          </p:cNvSpPr>
          <p:nvPr/>
        </p:nvSpPr>
        <p:spPr bwMode="auto">
          <a:xfrm>
            <a:off x="0" y="239712"/>
            <a:ext cx="9144000" cy="43858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dirty="0">
                <a:latin typeface="Arial" charset="0"/>
                <a:cs typeface="Arial" charset="0"/>
              </a:rPr>
              <a:t>H641 (</a:t>
            </a:r>
            <a:r>
              <a:rPr lang="zh-TW" altLang="en-US" dirty="0">
                <a:latin typeface="Arial" charset="0"/>
                <a:cs typeface="Arial" charset="0"/>
              </a:rPr>
              <a:t>節</a:t>
            </a:r>
            <a:r>
              <a:rPr lang="en-US" altLang="zh-TW" dirty="0">
                <a:latin typeface="Arial" charset="0"/>
                <a:cs typeface="Arial" charset="0"/>
              </a:rPr>
              <a:t>2/4, </a:t>
            </a:r>
            <a:r>
              <a:rPr lang="zh-TW" altLang="en-US" dirty="0">
                <a:latin typeface="Arial" charset="0"/>
                <a:cs typeface="Arial" charset="0"/>
              </a:rPr>
              <a:t>頁</a:t>
            </a:r>
            <a:r>
              <a:rPr lang="en-US" altLang="zh-TW" dirty="0">
                <a:latin typeface="Arial" charset="0"/>
                <a:cs typeface="Arial" charset="0"/>
              </a:rPr>
              <a:t>1/1)</a:t>
            </a:r>
          </a:p>
          <a:p>
            <a:pPr algn="ctr" eaLnBrk="1" hangingPunct="1"/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世界四面包圍我，求主與我相近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；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O let me feel Thee near me, the world is ever near;</a:t>
            </a:r>
          </a:p>
          <a:p>
            <a:pPr algn="ctr" eaLnBrk="1" hangingPunct="1"/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我見蓬亂的景物，聽見誘惑聲音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；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I see the sights that dazzle, the tempting sounds I hear;</a:t>
            </a:r>
          </a:p>
          <a:p>
            <a:pPr algn="ctr" eaLnBrk="1" hangingPunct="1"/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在我身外或心內，常有仇敵相侵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；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My foes are ever near me, around me and within ;</a:t>
            </a:r>
          </a:p>
          <a:p>
            <a:pPr algn="ctr" eaLnBrk="1" hangingPunct="1"/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懇求耶穌來親近，保守我的心靈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。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But Jesus, draw Thou nearer, and shield my soul from sin.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Footer Placeholder 1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pPr eaLnBrk="1" hangingPunct="1"/>
            <a:r>
              <a:rPr lang="zh-CN" altLang="en-US"/>
              <a:t> </a:t>
            </a:r>
          </a:p>
        </p:txBody>
      </p:sp>
      <p:sp>
        <p:nvSpPr>
          <p:cNvPr id="6147" name="Rectangle 2"/>
          <p:cNvSpPr>
            <a:spLocks noChangeArrowheads="1"/>
          </p:cNvSpPr>
          <p:nvPr/>
        </p:nvSpPr>
        <p:spPr bwMode="auto">
          <a:xfrm>
            <a:off x="0" y="239712"/>
            <a:ext cx="9144000" cy="43858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dirty="0">
                <a:latin typeface="Arial" charset="0"/>
                <a:cs typeface="Arial" charset="0"/>
              </a:rPr>
              <a:t>H641 (</a:t>
            </a:r>
            <a:r>
              <a:rPr lang="zh-TW" altLang="en-US" dirty="0">
                <a:latin typeface="Arial" charset="0"/>
                <a:cs typeface="Arial" charset="0"/>
              </a:rPr>
              <a:t>節</a:t>
            </a:r>
            <a:r>
              <a:rPr lang="en-US" altLang="zh-TW" dirty="0">
                <a:latin typeface="Arial" charset="0"/>
                <a:cs typeface="Arial" charset="0"/>
              </a:rPr>
              <a:t>3/4, </a:t>
            </a:r>
            <a:r>
              <a:rPr lang="zh-TW" altLang="en-US" dirty="0">
                <a:latin typeface="Arial" charset="0"/>
                <a:cs typeface="Arial" charset="0"/>
              </a:rPr>
              <a:t>頁</a:t>
            </a:r>
            <a:r>
              <a:rPr lang="en-US" altLang="zh-TW" dirty="0">
                <a:latin typeface="Arial" charset="0"/>
                <a:cs typeface="Arial" charset="0"/>
              </a:rPr>
              <a:t>1/1)</a:t>
            </a:r>
          </a:p>
          <a:p>
            <a:pPr algn="ctr" eaLnBrk="1" hangingPunct="1"/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主耶穌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，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祢</a:t>
            </a:r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曾應許，凡跟隨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祢</a:t>
            </a:r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的人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，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O Jesus, Thou hast promised to all who follow Thee;</a:t>
            </a:r>
          </a:p>
          <a:p>
            <a:pPr algn="ctr" eaLnBrk="1" hangingPunct="1"/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在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祢</a:t>
            </a:r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榮耀的居所，主僕亦必有分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；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That where Thou art in glory there shall Thy servant be;</a:t>
            </a:r>
          </a:p>
          <a:p>
            <a:pPr algn="ctr" eaLnBrk="1" hangingPunct="1"/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主耶穌，我曾應許，永永遠遠事奉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，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And, Jesus, I have promised to serve Thee to the end;</a:t>
            </a:r>
          </a:p>
          <a:p>
            <a:pPr algn="ctr" eaLnBrk="1" hangingPunct="1"/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求主，我親愛朋友，施恩使我跟從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。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O give me grace to follow, my Master and my Friend.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Footer Placeholder 1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pPr eaLnBrk="1" hangingPunct="1"/>
            <a:r>
              <a:rPr lang="zh-CN" altLang="en-US"/>
              <a:t> </a:t>
            </a:r>
          </a:p>
        </p:txBody>
      </p:sp>
      <p:sp>
        <p:nvSpPr>
          <p:cNvPr id="7171" name="Rectangle 2"/>
          <p:cNvSpPr>
            <a:spLocks noChangeArrowheads="1"/>
          </p:cNvSpPr>
          <p:nvPr/>
        </p:nvSpPr>
        <p:spPr bwMode="auto">
          <a:xfrm>
            <a:off x="0" y="239712"/>
            <a:ext cx="9144000" cy="43858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dirty="0">
                <a:latin typeface="Arial" charset="0"/>
                <a:cs typeface="Arial" charset="0"/>
              </a:rPr>
              <a:t>H641 (</a:t>
            </a:r>
            <a:r>
              <a:rPr lang="zh-TW" altLang="en-US" dirty="0">
                <a:latin typeface="Arial" charset="0"/>
                <a:cs typeface="Arial" charset="0"/>
              </a:rPr>
              <a:t>節</a:t>
            </a:r>
            <a:r>
              <a:rPr lang="en-US" altLang="zh-TW" dirty="0">
                <a:latin typeface="Arial" charset="0"/>
                <a:cs typeface="Arial" charset="0"/>
              </a:rPr>
              <a:t>4/4, </a:t>
            </a:r>
            <a:r>
              <a:rPr lang="zh-TW" altLang="en-US" dirty="0">
                <a:latin typeface="Arial" charset="0"/>
                <a:cs typeface="Arial" charset="0"/>
              </a:rPr>
              <a:t>頁</a:t>
            </a:r>
            <a:r>
              <a:rPr lang="en-US" altLang="zh-TW" dirty="0">
                <a:latin typeface="Arial" charset="0"/>
                <a:cs typeface="Arial" charset="0"/>
              </a:rPr>
              <a:t>1/1)</a:t>
            </a:r>
          </a:p>
          <a:p>
            <a:pPr algn="ctr" eaLnBrk="1" hangingPunct="1"/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讓我得見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祢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腳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迹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，</a:t>
            </a:r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將我安置其中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；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Oh, let me see Thy footmarks and in them plant mine own;</a:t>
            </a:r>
          </a:p>
          <a:p>
            <a:pPr algn="ctr" eaLnBrk="1" hangingPunct="1"/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我惟依賴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祢</a:t>
            </a:r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大力，纔能步步相從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。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My hope to follow duly is in Thy strength alone,</a:t>
            </a:r>
          </a:p>
          <a:p>
            <a:pPr algn="ctr" eaLnBrk="1" hangingPunct="1"/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一路呼喚、牽引我，扶</a:t>
            </a: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持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、</a:t>
            </a:r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照應到底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；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Oh, guide me, call me, draw me, uphold me to the end;</a:t>
            </a:r>
          </a:p>
          <a:p>
            <a:pPr algn="ctr" eaLnBrk="1" hangingPunct="1"/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救主，我友，接納我，那日享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祢</a:t>
            </a:r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安息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。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And then to rest receive me, my Savior and my Friend.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123</TotalTime>
  <Words>338</Words>
  <Application>Microsoft Office PowerPoint</Application>
  <PresentationFormat>On-screen Show (16:9)</PresentationFormat>
  <Paragraphs>40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4" baseType="lpstr">
      <vt:lpstr>宋体</vt:lpstr>
      <vt:lpstr>Microsoft JhengHei</vt:lpstr>
      <vt:lpstr>新細明體</vt:lpstr>
      <vt:lpstr>標楷體</vt:lpstr>
      <vt:lpstr>Arial</vt:lpstr>
      <vt:lpstr>Arial Narrow</vt:lpstr>
      <vt:lpstr>Calibri</vt:lpstr>
      <vt:lpstr>Times New Roman</vt:lpstr>
      <vt:lpstr>Wingdings</vt:lpstr>
      <vt:lpstr>cccta_hymn</vt:lpstr>
      <vt:lpstr>H641  主耶穌，我曾應許  O JESUS, I HAVE PROMISED (1/4)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H641 主耶穌，我曾應許 O JESUS, I HAVE PROMISED</dc:title>
  <dc:subject>Hymnary 聖徒詩歌</dc:subject>
  <dc:creator>John E. Bode</dc:creator>
  <cp:lastModifiedBy>Timothy Liang</cp:lastModifiedBy>
  <cp:revision>32</cp:revision>
  <dcterms:created xsi:type="dcterms:W3CDTF">2001-06-21T23:02:43Z</dcterms:created>
  <dcterms:modified xsi:type="dcterms:W3CDTF">2017-08-06T15:33:13Z</dcterms:modified>
</cp:coreProperties>
</file>